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8" r:id="rId5"/>
    <p:sldId id="335" r:id="rId6"/>
    <p:sldId id="336" r:id="rId7"/>
    <p:sldId id="337" r:id="rId8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91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DD041BA-4AFA-4F13-82BC-781365038C0F}" type="datetime1">
              <a:rPr lang="es-ES" smtClean="0"/>
              <a:t>29/08/2022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C3086C9-2826-46AE-BD8E-F12CB3F9C8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CDDB5A2-E9D4-4263-9451-16E1E8A66259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FAD0BC5-116C-42CF-8B28-245F66D5066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8882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500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rtlCol="0" anchor="b">
            <a:noAutofit/>
          </a:bodyPr>
          <a:lstStyle>
            <a:lvl1pPr algn="r">
              <a:defRPr sz="5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9C4F06-3B18-4450-8B5C-B6AF0DDC1F93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rtlCol="0" anchor="b">
            <a:normAutofit/>
          </a:bodyPr>
          <a:lstStyle>
            <a:lvl1pPr>
              <a:defRPr sz="2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A5A5C0-0742-4BAF-A95B-E31DBCF725E0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4168C6-B521-419C-B633-C989CA8C2FB2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D51705-F3ED-4B2B-9471-CD8F1DB522AA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72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72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284CCC-4056-4570-8AEA-229DEE3B12F8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C28A65-5BEE-4ADB-A5D5-FD0548AD2D25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EE06BA-6AC2-4F76-ABCF-8AC03FF29507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FDC4E1-CD82-4576-A68D-23C747E06000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 rtlCol="0"/>
          <a:lstStyle/>
          <a:p>
            <a:pPr rtl="0"/>
            <a:fld id="{6E118DC5-BEF0-4E53-B12A-53F5EFA97F0A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38B830-4E13-48E9-A174-2A0024B11C61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14CF09-BEA9-4757-9980-E99B729AE1F1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4C2663-CFA7-4042-A682-EEEA2E2604DA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024F09-AB3F-4BA8-9ECC-D65A50F28CD5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2CB20F-B561-49B0-BC31-C8ACCAE24B8D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588806-B258-4010-9532-0211BFB15C20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4685846" y="2336873"/>
            <a:ext cx="5608336" cy="3599313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el estilo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862A7F-3772-4176-9089-87E19DB48C38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23" y="2336873"/>
            <a:ext cx="3876256" cy="3599315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51AAC7-DB46-4328-BC35-DDB5193FF632}" type="datetime1">
              <a:rPr lang="es-ES" noProof="0" smtClean="0"/>
              <a:t>29/08/2022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6A80AEF-1058-4D07-A120-45C86EB1FB53}" type="datetime1">
              <a:rPr lang="es-ES" noProof="0" smtClean="0"/>
              <a:t>29/08/2022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abstracta geométrica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ctángulo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02667"/>
            <a:ext cx="8133478" cy="94024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Creación base datos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 rtlCol="0">
            <a:normAutofit/>
          </a:bodyPr>
          <a:lstStyle/>
          <a:p>
            <a:pPr rtl="0"/>
            <a:r>
              <a:rPr lang="es-ES" sz="1800" noProof="1"/>
              <a:t>Antonio López-Alanís Fernández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pic>
        <p:nvPicPr>
          <p:cNvPr id="5" name="Imagen 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90538D86-AAAF-4577-5AE5-12961606AF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3435" y="4592873"/>
            <a:ext cx="973667" cy="97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o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ángulo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73" name="Imagen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</a:pPr>
            <a:r>
              <a:rPr lang="es-ES" sz="2000" noProof="1"/>
              <a:t>Eliminación columna recurrente “last_update” con valores iguales </a:t>
            </a:r>
          </a:p>
          <a:p>
            <a:pPr rtl="0">
              <a:lnSpc>
                <a:spcPct val="100000"/>
              </a:lnSpc>
            </a:pPr>
            <a:r>
              <a:rPr lang="es-ES" sz="2000" noProof="1"/>
              <a:t>Sustitución de columnas “first_name” y “last_name” por nombre completo para usar como clave principal en SQL</a:t>
            </a:r>
          </a:p>
          <a:p>
            <a:pPr rtl="0">
              <a:lnSpc>
                <a:spcPct val="100000"/>
              </a:lnSpc>
            </a:pPr>
            <a:r>
              <a:rPr lang="es-ES" sz="2000" noProof="1"/>
              <a:t>Ajuste columna comentarios</a:t>
            </a:r>
          </a:p>
          <a:p>
            <a:pPr rtl="0">
              <a:lnSpc>
                <a:spcPct val="100000"/>
              </a:lnSpc>
            </a:pPr>
            <a:endParaRPr lang="es-ES" sz="2000" noProof="1"/>
          </a:p>
        </p:txBody>
      </p:sp>
      <p:pic>
        <p:nvPicPr>
          <p:cNvPr id="10" name="Imagen 9" descr="imagen abstracta geométrica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ángulo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 rtlCol="0">
            <a:normAutofit/>
          </a:bodyPr>
          <a:lstStyle/>
          <a:p>
            <a:pPr rtl="0"/>
            <a:r>
              <a:rPr lang="es-ES" noProof="1"/>
              <a:t>Limpieza de los datos</a:t>
            </a:r>
          </a:p>
        </p:txBody>
      </p:sp>
      <p:pic>
        <p:nvPicPr>
          <p:cNvPr id="77" name="Imagen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398CC7A-8869-B15D-901A-347CF936AC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7550" y="2276775"/>
            <a:ext cx="4474128" cy="381850"/>
          </a:xfrm>
          <a:prstGeom prst="rect">
            <a:avLst/>
          </a:prstGeom>
        </p:spPr>
      </p:pic>
      <p:pic>
        <p:nvPicPr>
          <p:cNvPr id="7" name="Imagen 6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BE477CAF-AB2B-D30D-7AEC-8F084E423D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2572" y="3055940"/>
            <a:ext cx="5204084" cy="1347671"/>
          </a:xfrm>
          <a:prstGeom prst="rect">
            <a:avLst/>
          </a:prstGeom>
        </p:spPr>
      </p:pic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EEDE5A53-2076-2AAC-B822-7D5F955D17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20718" y="4845748"/>
            <a:ext cx="3443386" cy="127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A8A3A8-36A1-6AAB-3991-DD358F2A2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Diseño de la base de datos en SQL</a:t>
            </a:r>
          </a:p>
        </p:txBody>
      </p:sp>
      <p:pic>
        <p:nvPicPr>
          <p:cNvPr id="8" name="Imagen 7" descr="Diagrama&#10;&#10;Descripción generada automáticamente">
            <a:extLst>
              <a:ext uri="{FF2B5EF4-FFF2-40B4-BE49-F238E27FC236}">
                <a16:creationId xmlns:a16="http://schemas.microsoft.com/office/drawing/2014/main" id="{D8B3B785-E909-ADE3-5365-BF70D6578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016" y="2126973"/>
            <a:ext cx="7457968" cy="458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68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FA1916-AF75-6371-0927-68800A817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/>
              <a:t>Queries</a:t>
            </a:r>
            <a:r>
              <a:rPr lang="es-ES" dirty="0"/>
              <a:t> I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FDA95F5-D9E9-91A1-DE25-99D2AB7088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83EF30D-29AA-0542-CB3B-7FF5FFB118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8473592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66_TF11161285.potx" id="{7325A28F-9247-498D-87B6-0BF3CD31B6DD}" vid="{40543C41-23B4-4E6D-9C45-DEE328816E2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Berlín</Template>
  <TotalTime>27</TotalTime>
  <Words>60</Words>
  <Application>Microsoft Office PowerPoint</Application>
  <PresentationFormat>Panorámica</PresentationFormat>
  <Paragraphs>10</Paragraphs>
  <Slides>4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Trebuchet MS</vt:lpstr>
      <vt:lpstr>Berlín</vt:lpstr>
      <vt:lpstr>Creación base datos</vt:lpstr>
      <vt:lpstr>Limpieza de los datos</vt:lpstr>
      <vt:lpstr>Diseño de la base de datos en SQL</vt:lpstr>
      <vt:lpstr>Queries 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Creación base datos SQL</dc:title>
  <dc:creator>Eloy López-Alanís Fernández</dc:creator>
  <cp:lastModifiedBy>Eloy López-Alanís Fernández</cp:lastModifiedBy>
  <cp:revision>5</cp:revision>
  <dcterms:created xsi:type="dcterms:W3CDTF">2022-08-29T21:10:05Z</dcterms:created>
  <dcterms:modified xsi:type="dcterms:W3CDTF">2022-08-29T21:37:59Z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